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169" r:id="rId36"/>
    <p:sldId id="1098" r:id="rId37"/>
    <p:sldId id="1097" r:id="rId38"/>
    <p:sldId id="1099" r:id="rId39"/>
    <p:sldId id="1167" r:id="rId40"/>
    <p:sldId id="1170" r:id="rId41"/>
    <p:sldId id="1100" r:id="rId42"/>
    <p:sldId id="825" r:id="rId43"/>
    <p:sldId id="1029" r:id="rId44"/>
    <p:sldId id="1001" r:id="rId45"/>
    <p:sldId id="1032" r:id="rId46"/>
    <p:sldId id="1094" r:id="rId47"/>
    <p:sldId id="1145" r:id="rId48"/>
    <p:sldId id="1101" r:id="rId49"/>
    <p:sldId id="768" r:id="rId50"/>
    <p:sldId id="1103" r:id="rId51"/>
    <p:sldId id="1130" r:id="rId52"/>
    <p:sldId id="1122" r:id="rId53"/>
    <p:sldId id="1147" r:id="rId54"/>
    <p:sldId id="378" r:id="rId55"/>
    <p:sldId id="1134" r:id="rId56"/>
    <p:sldId id="1131" r:id="rId57"/>
    <p:sldId id="1104" r:id="rId58"/>
    <p:sldId id="1149" r:id="rId59"/>
    <p:sldId id="1136" r:id="rId60"/>
    <p:sldId id="1137" r:id="rId61"/>
    <p:sldId id="1138" r:id="rId62"/>
    <p:sldId id="1139" r:id="rId63"/>
    <p:sldId id="1140" r:id="rId64"/>
    <p:sldId id="1141" r:id="rId65"/>
    <p:sldId id="1142" r:id="rId66"/>
    <p:sldId id="1143" r:id="rId67"/>
    <p:sldId id="1144" r:id="rId68"/>
    <p:sldId id="1159" r:id="rId69"/>
    <p:sldId id="1111" r:id="rId70"/>
    <p:sldId id="1107" r:id="rId71"/>
    <p:sldId id="1152" r:id="rId72"/>
    <p:sldId id="1153" r:id="rId73"/>
    <p:sldId id="1154" r:id="rId74"/>
    <p:sldId id="1109" r:id="rId75"/>
    <p:sldId id="1155" r:id="rId76"/>
    <p:sldId id="1071" r:id="rId77"/>
    <p:sldId id="1156" r:id="rId78"/>
    <p:sldId id="1108" r:id="rId79"/>
    <p:sldId id="1157" r:id="rId80"/>
    <p:sldId id="1158"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97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42</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0.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400.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70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778" t="-2833" r="-2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51</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6171</TotalTime>
  <Words>8965</Words>
  <Application>Microsoft Office PowerPoint</Application>
  <PresentationFormat>On-screen Show (4:3)</PresentationFormat>
  <Paragraphs>851</Paragraphs>
  <Slides>80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CMMI10</vt:lpstr>
      <vt:lpstr>CMR10</vt: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350</cp:revision>
  <dcterms:created xsi:type="dcterms:W3CDTF">2020-05-13T19:01:03Z</dcterms:created>
  <dcterms:modified xsi:type="dcterms:W3CDTF">2021-05-24T19:29:01Z</dcterms:modified>
</cp:coreProperties>
</file>